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9144000" cy="6858000" type="screen4x3"/>
  <p:notesSz cx="6735763" cy="98663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1" autoAdjust="0"/>
    <p:restoredTop sz="94643" autoAdjust="0"/>
  </p:normalViewPr>
  <p:slideViewPr>
    <p:cSldViewPr>
      <p:cViewPr>
        <p:scale>
          <a:sx n="130" d="100"/>
          <a:sy n="130" d="100"/>
        </p:scale>
        <p:origin x="-10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178" y="-90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516C2-7BBA-4888-83E2-8D06B429C638}" type="datetimeFigureOut">
              <a:rPr lang="nb-NO" smtClean="0"/>
              <a:pPr/>
              <a:t>06.02.2013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6F95D-1157-40F1-96D0-0194AFD49D21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43222-042A-4F0F-A7FD-AFEDAEF3A57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22228-F984-4313-A3CB-30B9594E317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5FBD1-03A4-44E3-AB2C-6FA6C57CE6E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tel og skjematisk tegning eller organisasjonsk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SmartArt 2"/>
          <p:cNvSpPr>
            <a:spLocks noGrp="1"/>
          </p:cNvSpPr>
          <p:nvPr>
            <p:ph type="dgm" idx="1"/>
          </p:nvPr>
        </p:nvSpPr>
        <p:spPr>
          <a:xfrm>
            <a:off x="457200" y="1600201"/>
            <a:ext cx="8229600" cy="4525963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BBF8B-7C48-48D2-B4AB-014E100B7BE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EB5D3-5376-43BB-8287-C292358FB51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47202-EF5B-4FA9-B14D-206621F1C85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7FE73-96CA-449A-BC4F-C65D3EA8041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12FC1-4FBA-48D1-AE20-F6AEFD1FB48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C020D-4484-48A7-BF37-7DA530B594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4997A-FB63-4B60-9963-F2CE33155C3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91AB1-7267-4CDC-A931-F8E40B2DF13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C1C21-71FF-4AD9-903C-D616CC2B961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A3421DD-3D99-441F-95A8-F059376064C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360000" cy="7676632"/>
          </a:xfrm>
          <a:prstGeom prst="rect">
            <a:avLst/>
          </a:prstGeom>
          <a:noFill/>
          <a:ln>
            <a:noFill/>
            <a:prstDash val="dashDot"/>
          </a:ln>
        </p:spPr>
      </p:sp>
      <p:sp>
        <p:nvSpPr>
          <p:cNvPr id="9" name="Frihåndsform 8"/>
          <p:cNvSpPr/>
          <p:nvPr/>
        </p:nvSpPr>
        <p:spPr>
          <a:xfrm>
            <a:off x="4415590" y="511428"/>
            <a:ext cx="459633" cy="124994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249940"/>
                </a:lnTo>
                <a:lnTo>
                  <a:pt x="459633" y="1249940"/>
                </a:lnTo>
              </a:path>
            </a:pathLst>
          </a:custGeom>
          <a:noFill/>
        </p:spPr>
        <p:style>
          <a:lnRef idx="2">
            <a:schemeClr val="accent2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ihåndsform 9"/>
          <p:cNvSpPr/>
          <p:nvPr/>
        </p:nvSpPr>
        <p:spPr>
          <a:xfrm>
            <a:off x="4415590" y="511428"/>
            <a:ext cx="461619" cy="34111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41118"/>
                </a:lnTo>
                <a:lnTo>
                  <a:pt x="461619" y="341118"/>
                </a:lnTo>
              </a:path>
            </a:pathLst>
          </a:custGeom>
          <a:noFill/>
        </p:spPr>
        <p:style>
          <a:lnRef idx="2">
            <a:schemeClr val="accent2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ihåndsform 10"/>
          <p:cNvSpPr/>
          <p:nvPr/>
        </p:nvSpPr>
        <p:spPr>
          <a:xfrm>
            <a:off x="3316478" y="1027854"/>
            <a:ext cx="448402" cy="1533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7069"/>
                </a:lnTo>
                <a:lnTo>
                  <a:pt x="448402" y="77069"/>
                </a:lnTo>
                <a:lnTo>
                  <a:pt x="448402" y="153326"/>
                </a:lnTo>
              </a:path>
            </a:pathLst>
          </a:custGeom>
          <a:noFill/>
        </p:spPr>
        <p:style>
          <a:lnRef idx="2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ihåndsform 11"/>
          <p:cNvSpPr/>
          <p:nvPr/>
        </p:nvSpPr>
        <p:spPr>
          <a:xfrm>
            <a:off x="2557992" y="1544306"/>
            <a:ext cx="889574" cy="15332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7066"/>
                </a:lnTo>
                <a:lnTo>
                  <a:pt x="889574" y="77066"/>
                </a:lnTo>
                <a:lnTo>
                  <a:pt x="889574" y="153322"/>
                </a:lnTo>
              </a:path>
            </a:pathLst>
          </a:custGeom>
          <a:noFill/>
        </p:spPr>
        <p:style>
          <a:lnRef idx="2">
            <a:schemeClr val="accent2">
              <a:tint val="5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ihåndsform 12"/>
          <p:cNvSpPr/>
          <p:nvPr/>
        </p:nvSpPr>
        <p:spPr>
          <a:xfrm>
            <a:off x="2372777" y="1544306"/>
            <a:ext cx="185215" cy="15332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85215" y="0"/>
                </a:moveTo>
                <a:lnTo>
                  <a:pt x="185215" y="77066"/>
                </a:lnTo>
                <a:lnTo>
                  <a:pt x="0" y="77066"/>
                </a:lnTo>
                <a:lnTo>
                  <a:pt x="0" y="153322"/>
                </a:lnTo>
              </a:path>
            </a:pathLst>
          </a:custGeom>
          <a:noFill/>
        </p:spPr>
        <p:style>
          <a:lnRef idx="2">
            <a:schemeClr val="accent2">
              <a:tint val="5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ihåndsform 13"/>
          <p:cNvSpPr/>
          <p:nvPr/>
        </p:nvSpPr>
        <p:spPr>
          <a:xfrm>
            <a:off x="2557992" y="1027854"/>
            <a:ext cx="758485" cy="15332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758485" y="0"/>
                </a:moveTo>
                <a:lnTo>
                  <a:pt x="758485" y="77069"/>
                </a:lnTo>
                <a:lnTo>
                  <a:pt x="0" y="77069"/>
                </a:lnTo>
                <a:lnTo>
                  <a:pt x="0" y="153326"/>
                </a:lnTo>
              </a:path>
            </a:pathLst>
          </a:custGeom>
          <a:noFill/>
        </p:spPr>
        <p:style>
          <a:lnRef idx="2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ihåndsform 14"/>
          <p:cNvSpPr/>
          <p:nvPr/>
        </p:nvSpPr>
        <p:spPr>
          <a:xfrm>
            <a:off x="3802598" y="511428"/>
            <a:ext cx="612992" cy="33486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612992" y="0"/>
                </a:moveTo>
                <a:lnTo>
                  <a:pt x="612992" y="334863"/>
                </a:lnTo>
                <a:lnTo>
                  <a:pt x="0" y="334863"/>
                </a:lnTo>
              </a:path>
            </a:pathLst>
          </a:custGeom>
          <a:noFill/>
        </p:spPr>
        <p:style>
          <a:lnRef idx="2">
            <a:schemeClr val="accent2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ihåndsform 15"/>
          <p:cNvSpPr/>
          <p:nvPr/>
        </p:nvSpPr>
        <p:spPr>
          <a:xfrm>
            <a:off x="6750511" y="3132784"/>
            <a:ext cx="265946" cy="49419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94199"/>
                </a:lnTo>
                <a:lnTo>
                  <a:pt x="265946" y="494199"/>
                </a:lnTo>
              </a:path>
            </a:pathLst>
          </a:custGeom>
          <a:noFill/>
        </p:spPr>
        <p:style>
          <a:lnRef idx="2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ihåndsform 16"/>
          <p:cNvSpPr/>
          <p:nvPr/>
        </p:nvSpPr>
        <p:spPr>
          <a:xfrm>
            <a:off x="4415590" y="511428"/>
            <a:ext cx="2691928" cy="208222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005967"/>
                </a:lnTo>
                <a:lnTo>
                  <a:pt x="2691928" y="2005967"/>
                </a:lnTo>
                <a:lnTo>
                  <a:pt x="2691928" y="2082223"/>
                </a:lnTo>
              </a:path>
            </a:pathLst>
          </a:custGeom>
          <a:noFill/>
        </p:spPr>
        <p:style>
          <a:lnRef idx="2">
            <a:schemeClr val="accent2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ihåndsform 17"/>
          <p:cNvSpPr/>
          <p:nvPr/>
        </p:nvSpPr>
        <p:spPr>
          <a:xfrm>
            <a:off x="5166531" y="3078232"/>
            <a:ext cx="342679" cy="153288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532880"/>
                </a:lnTo>
                <a:lnTo>
                  <a:pt x="342679" y="1532880"/>
                </a:lnTo>
              </a:path>
            </a:pathLst>
          </a:custGeom>
          <a:noFill/>
        </p:spPr>
        <p:style>
          <a:lnRef idx="2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ihåndsform 18"/>
          <p:cNvSpPr/>
          <p:nvPr/>
        </p:nvSpPr>
        <p:spPr>
          <a:xfrm>
            <a:off x="5166531" y="3078232"/>
            <a:ext cx="342679" cy="90762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07621"/>
                </a:lnTo>
                <a:lnTo>
                  <a:pt x="342679" y="907621"/>
                </a:lnTo>
              </a:path>
            </a:pathLst>
          </a:custGeom>
          <a:noFill/>
        </p:spPr>
        <p:style>
          <a:lnRef idx="2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ihåndsform 19"/>
          <p:cNvSpPr/>
          <p:nvPr/>
        </p:nvSpPr>
        <p:spPr>
          <a:xfrm>
            <a:off x="5166531" y="3078232"/>
            <a:ext cx="342679" cy="33343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33432"/>
                </a:lnTo>
                <a:lnTo>
                  <a:pt x="342679" y="333432"/>
                </a:lnTo>
              </a:path>
            </a:pathLst>
          </a:custGeom>
          <a:noFill/>
        </p:spPr>
        <p:style>
          <a:lnRef idx="2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rihåndsform 20"/>
          <p:cNvSpPr/>
          <p:nvPr/>
        </p:nvSpPr>
        <p:spPr>
          <a:xfrm>
            <a:off x="4415590" y="511428"/>
            <a:ext cx="1088147" cy="208222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005967"/>
                </a:lnTo>
                <a:lnTo>
                  <a:pt x="1088147" y="2005967"/>
                </a:lnTo>
                <a:lnTo>
                  <a:pt x="1088147" y="2082223"/>
                </a:lnTo>
              </a:path>
            </a:pathLst>
          </a:custGeom>
          <a:noFill/>
        </p:spPr>
        <p:style>
          <a:lnRef idx="2">
            <a:schemeClr val="accent2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ihåndsform 21"/>
          <p:cNvSpPr/>
          <p:nvPr/>
        </p:nvSpPr>
        <p:spPr>
          <a:xfrm>
            <a:off x="3042884" y="3067908"/>
            <a:ext cx="304981" cy="19108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910806"/>
                </a:lnTo>
                <a:lnTo>
                  <a:pt x="304981" y="1910806"/>
                </a:lnTo>
              </a:path>
            </a:pathLst>
          </a:custGeom>
          <a:noFill/>
        </p:spPr>
        <p:style>
          <a:lnRef idx="2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Frihåndsform 22"/>
          <p:cNvSpPr/>
          <p:nvPr/>
        </p:nvSpPr>
        <p:spPr>
          <a:xfrm>
            <a:off x="3042884" y="3067908"/>
            <a:ext cx="339013" cy="257276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572763"/>
                </a:lnTo>
                <a:lnTo>
                  <a:pt x="339013" y="2572763"/>
                </a:lnTo>
              </a:path>
            </a:pathLst>
          </a:custGeom>
          <a:noFill/>
        </p:spPr>
        <p:style>
          <a:lnRef idx="2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Frihåndsform 23"/>
          <p:cNvSpPr/>
          <p:nvPr/>
        </p:nvSpPr>
        <p:spPr>
          <a:xfrm>
            <a:off x="3042884" y="3067908"/>
            <a:ext cx="304981" cy="140675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06752"/>
                </a:lnTo>
                <a:lnTo>
                  <a:pt x="304981" y="1406752"/>
                </a:lnTo>
              </a:path>
            </a:pathLst>
          </a:custGeom>
          <a:noFill/>
        </p:spPr>
        <p:style>
          <a:lnRef idx="2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Frihåndsform 24"/>
          <p:cNvSpPr/>
          <p:nvPr/>
        </p:nvSpPr>
        <p:spPr>
          <a:xfrm>
            <a:off x="3042884" y="3067908"/>
            <a:ext cx="304981" cy="90269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02693"/>
                </a:lnTo>
                <a:lnTo>
                  <a:pt x="304981" y="902693"/>
                </a:lnTo>
              </a:path>
            </a:pathLst>
          </a:custGeom>
          <a:noFill/>
        </p:spPr>
        <p:style>
          <a:lnRef idx="2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Frihåndsform 25"/>
          <p:cNvSpPr/>
          <p:nvPr/>
        </p:nvSpPr>
        <p:spPr>
          <a:xfrm>
            <a:off x="3042884" y="3067908"/>
            <a:ext cx="270905" cy="42504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25045"/>
                </a:lnTo>
                <a:lnTo>
                  <a:pt x="270905" y="425045"/>
                </a:lnTo>
              </a:path>
            </a:pathLst>
          </a:custGeom>
          <a:noFill/>
        </p:spPr>
        <p:style>
          <a:lnRef idx="2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Frihåndsform 26"/>
          <p:cNvSpPr/>
          <p:nvPr/>
        </p:nvSpPr>
        <p:spPr>
          <a:xfrm>
            <a:off x="3394755" y="511428"/>
            <a:ext cx="1020835" cy="208222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020835" y="0"/>
                </a:moveTo>
                <a:lnTo>
                  <a:pt x="1020835" y="2005967"/>
                </a:lnTo>
                <a:lnTo>
                  <a:pt x="0" y="2005967"/>
                </a:lnTo>
                <a:lnTo>
                  <a:pt x="0" y="2082223"/>
                </a:lnTo>
              </a:path>
            </a:pathLst>
          </a:custGeom>
          <a:noFill/>
        </p:spPr>
        <p:style>
          <a:lnRef idx="2">
            <a:schemeClr val="accent2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Frihåndsform 27"/>
          <p:cNvSpPr/>
          <p:nvPr/>
        </p:nvSpPr>
        <p:spPr>
          <a:xfrm>
            <a:off x="1452503" y="3064495"/>
            <a:ext cx="239174" cy="191422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914220"/>
                </a:lnTo>
                <a:lnTo>
                  <a:pt x="239174" y="1914220"/>
                </a:lnTo>
              </a:path>
            </a:pathLst>
          </a:custGeom>
          <a:noFill/>
        </p:spPr>
        <p:style>
          <a:lnRef idx="2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Frihåndsform 28"/>
          <p:cNvSpPr/>
          <p:nvPr/>
        </p:nvSpPr>
        <p:spPr>
          <a:xfrm>
            <a:off x="1452503" y="3064495"/>
            <a:ext cx="336565" cy="257138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571385"/>
                </a:lnTo>
                <a:lnTo>
                  <a:pt x="336565" y="2571385"/>
                </a:lnTo>
              </a:path>
            </a:pathLst>
          </a:custGeom>
          <a:noFill/>
        </p:spPr>
        <p:style>
          <a:lnRef idx="2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Frihåndsform 29"/>
          <p:cNvSpPr/>
          <p:nvPr/>
        </p:nvSpPr>
        <p:spPr>
          <a:xfrm>
            <a:off x="1254213" y="3064495"/>
            <a:ext cx="198289" cy="155476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98289" y="0"/>
                </a:moveTo>
                <a:lnTo>
                  <a:pt x="198289" y="1554769"/>
                </a:lnTo>
                <a:lnTo>
                  <a:pt x="0" y="1554769"/>
                </a:lnTo>
              </a:path>
            </a:pathLst>
          </a:custGeom>
          <a:noFill/>
        </p:spPr>
        <p:style>
          <a:lnRef idx="2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1" name="Frihåndsform 30"/>
          <p:cNvSpPr/>
          <p:nvPr/>
        </p:nvSpPr>
        <p:spPr>
          <a:xfrm>
            <a:off x="1272885" y="3064495"/>
            <a:ext cx="179617" cy="92135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79617" y="0"/>
                </a:moveTo>
                <a:lnTo>
                  <a:pt x="179617" y="921358"/>
                </a:lnTo>
                <a:lnTo>
                  <a:pt x="0" y="921358"/>
                </a:lnTo>
              </a:path>
            </a:pathLst>
          </a:custGeom>
          <a:noFill/>
        </p:spPr>
        <p:style>
          <a:lnRef idx="2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Frihåndsform 31"/>
          <p:cNvSpPr/>
          <p:nvPr/>
        </p:nvSpPr>
        <p:spPr>
          <a:xfrm>
            <a:off x="1252565" y="3064495"/>
            <a:ext cx="199938" cy="26533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99938" y="0"/>
                </a:moveTo>
                <a:lnTo>
                  <a:pt x="199938" y="265337"/>
                </a:lnTo>
                <a:lnTo>
                  <a:pt x="0" y="265337"/>
                </a:lnTo>
              </a:path>
            </a:pathLst>
          </a:custGeom>
          <a:noFill/>
        </p:spPr>
        <p:style>
          <a:lnRef idx="2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Frihåndsform 32"/>
          <p:cNvSpPr/>
          <p:nvPr/>
        </p:nvSpPr>
        <p:spPr>
          <a:xfrm>
            <a:off x="1452503" y="3064495"/>
            <a:ext cx="239174" cy="141016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10165"/>
                </a:lnTo>
                <a:lnTo>
                  <a:pt x="239174" y="1410165"/>
                </a:lnTo>
              </a:path>
            </a:pathLst>
          </a:custGeom>
          <a:noFill/>
        </p:spPr>
        <p:style>
          <a:lnRef idx="2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Frihåndsform 33"/>
          <p:cNvSpPr/>
          <p:nvPr/>
        </p:nvSpPr>
        <p:spPr>
          <a:xfrm>
            <a:off x="1452503" y="3064495"/>
            <a:ext cx="239174" cy="90610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06107"/>
                </a:lnTo>
                <a:lnTo>
                  <a:pt x="239174" y="906107"/>
                </a:lnTo>
              </a:path>
            </a:pathLst>
          </a:custGeom>
          <a:noFill/>
        </p:spPr>
        <p:style>
          <a:lnRef idx="2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Frihåndsform 34"/>
          <p:cNvSpPr/>
          <p:nvPr/>
        </p:nvSpPr>
        <p:spPr>
          <a:xfrm>
            <a:off x="1452503" y="3064495"/>
            <a:ext cx="239174" cy="42937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429376"/>
                </a:lnTo>
                <a:lnTo>
                  <a:pt x="239174" y="429376"/>
                </a:lnTo>
              </a:path>
            </a:pathLst>
          </a:custGeom>
          <a:noFill/>
        </p:spPr>
        <p:style>
          <a:lnRef idx="2">
            <a:schemeClr val="accent2">
              <a:tint val="7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7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Frihåndsform 35"/>
          <p:cNvSpPr/>
          <p:nvPr/>
        </p:nvSpPr>
        <p:spPr>
          <a:xfrm>
            <a:off x="1814153" y="511428"/>
            <a:ext cx="2601437" cy="208222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01437" y="0"/>
                </a:moveTo>
                <a:lnTo>
                  <a:pt x="2601437" y="2005971"/>
                </a:lnTo>
                <a:lnTo>
                  <a:pt x="0" y="2005971"/>
                </a:lnTo>
                <a:lnTo>
                  <a:pt x="0" y="2082227"/>
                </a:lnTo>
              </a:path>
            </a:pathLst>
          </a:custGeom>
          <a:noFill/>
        </p:spPr>
        <p:style>
          <a:lnRef idx="2">
            <a:schemeClr val="accent2">
              <a:tint val="9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Frihåndsform 36"/>
          <p:cNvSpPr/>
          <p:nvPr/>
        </p:nvSpPr>
        <p:spPr>
          <a:xfrm>
            <a:off x="3778919" y="8782"/>
            <a:ext cx="1273343" cy="502645"/>
          </a:xfrm>
          <a:custGeom>
            <a:avLst/>
            <a:gdLst>
              <a:gd name="connsiteX0" fmla="*/ 0 w 1273343"/>
              <a:gd name="connsiteY0" fmla="*/ 0 h 502645"/>
              <a:gd name="connsiteX1" fmla="*/ 1273343 w 1273343"/>
              <a:gd name="connsiteY1" fmla="*/ 0 h 502645"/>
              <a:gd name="connsiteX2" fmla="*/ 1273343 w 1273343"/>
              <a:gd name="connsiteY2" fmla="*/ 502645 h 502645"/>
              <a:gd name="connsiteX3" fmla="*/ 0 w 1273343"/>
              <a:gd name="connsiteY3" fmla="*/ 502645 h 502645"/>
              <a:gd name="connsiteX4" fmla="*/ 0 w 1273343"/>
              <a:gd name="connsiteY4" fmla="*/ 0 h 502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3343" h="502645">
                <a:moveTo>
                  <a:pt x="0" y="0"/>
                </a:moveTo>
                <a:lnTo>
                  <a:pt x="1273343" y="0"/>
                </a:lnTo>
                <a:lnTo>
                  <a:pt x="1273343" y="502645"/>
                </a:lnTo>
                <a:lnTo>
                  <a:pt x="0" y="50264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8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8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ADM. DIREKTØR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Yvonne T. Hetlevik</a:t>
            </a:r>
          </a:p>
        </p:txBody>
      </p:sp>
      <p:sp>
        <p:nvSpPr>
          <p:cNvPr id="38" name="Frihåndsform 37"/>
          <p:cNvSpPr/>
          <p:nvPr/>
        </p:nvSpPr>
        <p:spPr>
          <a:xfrm>
            <a:off x="1362091" y="2593655"/>
            <a:ext cx="904124" cy="470839"/>
          </a:xfrm>
          <a:custGeom>
            <a:avLst/>
            <a:gdLst>
              <a:gd name="connsiteX0" fmla="*/ 0 w 904124"/>
              <a:gd name="connsiteY0" fmla="*/ 0 h 470839"/>
              <a:gd name="connsiteX1" fmla="*/ 904124 w 904124"/>
              <a:gd name="connsiteY1" fmla="*/ 0 h 470839"/>
              <a:gd name="connsiteX2" fmla="*/ 904124 w 904124"/>
              <a:gd name="connsiteY2" fmla="*/ 470839 h 470839"/>
              <a:gd name="connsiteX3" fmla="*/ 0 w 904124"/>
              <a:gd name="connsiteY3" fmla="*/ 470839 h 470839"/>
              <a:gd name="connsiteX4" fmla="*/ 0 w 904124"/>
              <a:gd name="connsiteY4" fmla="*/ 0 h 470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4124" h="470839">
                <a:moveTo>
                  <a:pt x="0" y="0"/>
                </a:moveTo>
                <a:lnTo>
                  <a:pt x="904124" y="0"/>
                </a:lnTo>
                <a:lnTo>
                  <a:pt x="904124" y="470839"/>
                </a:lnTo>
                <a:lnTo>
                  <a:pt x="0" y="47083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7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AVD.LEDER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PROSJEKT ARNA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Robert Strømmen</a:t>
            </a:r>
          </a:p>
        </p:txBody>
      </p:sp>
      <p:sp>
        <p:nvSpPr>
          <p:cNvPr id="39" name="Frihåndsform 38"/>
          <p:cNvSpPr/>
          <p:nvPr/>
        </p:nvSpPr>
        <p:spPr>
          <a:xfrm>
            <a:off x="1691678" y="3284985"/>
            <a:ext cx="986590" cy="417772"/>
          </a:xfrm>
          <a:custGeom>
            <a:avLst/>
            <a:gdLst>
              <a:gd name="connsiteX0" fmla="*/ 0 w 986590"/>
              <a:gd name="connsiteY0" fmla="*/ 0 h 417772"/>
              <a:gd name="connsiteX1" fmla="*/ 986590 w 986590"/>
              <a:gd name="connsiteY1" fmla="*/ 0 h 417772"/>
              <a:gd name="connsiteX2" fmla="*/ 986590 w 986590"/>
              <a:gd name="connsiteY2" fmla="*/ 417772 h 417772"/>
              <a:gd name="connsiteX3" fmla="*/ 0 w 986590"/>
              <a:gd name="connsiteY3" fmla="*/ 417772 h 417772"/>
              <a:gd name="connsiteX4" fmla="*/ 0 w 986590"/>
              <a:gd name="connsiteY4" fmla="*/ 0 h 41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6590" h="417772">
                <a:moveTo>
                  <a:pt x="0" y="0"/>
                </a:moveTo>
                <a:lnTo>
                  <a:pt x="986590" y="0"/>
                </a:lnTo>
                <a:lnTo>
                  <a:pt x="986590" y="417772"/>
                </a:lnTo>
                <a:lnTo>
                  <a:pt x="0" y="41777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600" b="1" i="0" u="none" strike="noStrike" kern="1200" cap="none" normalizeH="0" baseline="0" dirty="0" smtClean="0">
              <a:ln/>
              <a:effectLst/>
              <a:latin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PROSJEKTLEDER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FAGANSVARLIG SVAKSTRØM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Gaute Raknes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500" b="1" i="0" u="none" strike="noStrike" kern="1200" cap="none" normalizeH="0" baseline="0" dirty="0" smtClean="0">
              <a:ln/>
              <a:effectLst/>
              <a:latin typeface="Arial" charset="0"/>
            </a:endParaRPr>
          </a:p>
        </p:txBody>
      </p:sp>
      <p:sp>
        <p:nvSpPr>
          <p:cNvPr id="40" name="Frihåndsform 39"/>
          <p:cNvSpPr/>
          <p:nvPr/>
        </p:nvSpPr>
        <p:spPr>
          <a:xfrm>
            <a:off x="1691678" y="3789039"/>
            <a:ext cx="953989" cy="363125"/>
          </a:xfrm>
          <a:custGeom>
            <a:avLst/>
            <a:gdLst>
              <a:gd name="connsiteX0" fmla="*/ 0 w 953989"/>
              <a:gd name="connsiteY0" fmla="*/ 0 h 363125"/>
              <a:gd name="connsiteX1" fmla="*/ 953989 w 953989"/>
              <a:gd name="connsiteY1" fmla="*/ 0 h 363125"/>
              <a:gd name="connsiteX2" fmla="*/ 953989 w 953989"/>
              <a:gd name="connsiteY2" fmla="*/ 363125 h 363125"/>
              <a:gd name="connsiteX3" fmla="*/ 0 w 953989"/>
              <a:gd name="connsiteY3" fmla="*/ 363125 h 363125"/>
              <a:gd name="connsiteX4" fmla="*/ 0 w 953989"/>
              <a:gd name="connsiteY4" fmla="*/ 0 h 3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3989" h="363125">
                <a:moveTo>
                  <a:pt x="0" y="0"/>
                </a:moveTo>
                <a:lnTo>
                  <a:pt x="953989" y="0"/>
                </a:lnTo>
                <a:lnTo>
                  <a:pt x="953989" y="363125"/>
                </a:lnTo>
                <a:lnTo>
                  <a:pt x="0" y="3631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600" b="1" i="0" u="none" strike="noStrike" kern="1200" cap="none" normalizeH="0" baseline="0" dirty="0" smtClean="0">
              <a:ln/>
              <a:effectLst/>
              <a:latin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PROSJEKTLEDER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MANNSK.KOORD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INATOR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Yngvar Mjelde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600" b="0" i="0" u="none" strike="noStrike" kern="1200" cap="none" normalizeH="0" baseline="0" dirty="0" smtClean="0">
              <a:ln/>
              <a:effectLst/>
              <a:latin typeface="Arial" charset="0"/>
            </a:endParaRPr>
          </a:p>
        </p:txBody>
      </p:sp>
      <p:sp>
        <p:nvSpPr>
          <p:cNvPr id="41" name="Frihåndsform 40"/>
          <p:cNvSpPr/>
          <p:nvPr/>
        </p:nvSpPr>
        <p:spPr>
          <a:xfrm>
            <a:off x="1691678" y="4293098"/>
            <a:ext cx="969000" cy="363125"/>
          </a:xfrm>
          <a:custGeom>
            <a:avLst/>
            <a:gdLst>
              <a:gd name="connsiteX0" fmla="*/ 0 w 969000"/>
              <a:gd name="connsiteY0" fmla="*/ 0 h 363125"/>
              <a:gd name="connsiteX1" fmla="*/ 969000 w 969000"/>
              <a:gd name="connsiteY1" fmla="*/ 0 h 363125"/>
              <a:gd name="connsiteX2" fmla="*/ 969000 w 969000"/>
              <a:gd name="connsiteY2" fmla="*/ 363125 h 363125"/>
              <a:gd name="connsiteX3" fmla="*/ 0 w 969000"/>
              <a:gd name="connsiteY3" fmla="*/ 363125 h 363125"/>
              <a:gd name="connsiteX4" fmla="*/ 0 w 969000"/>
              <a:gd name="connsiteY4" fmla="*/ 0 h 3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9000" h="363125">
                <a:moveTo>
                  <a:pt x="0" y="0"/>
                </a:moveTo>
                <a:lnTo>
                  <a:pt x="969000" y="0"/>
                </a:lnTo>
                <a:lnTo>
                  <a:pt x="969000" y="363125"/>
                </a:lnTo>
                <a:lnTo>
                  <a:pt x="0" y="3631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PROSJEKTLEDER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600" b="1" dirty="0" smtClean="0">
                <a:ln/>
                <a:latin typeface="Arial" charset="0"/>
              </a:rPr>
              <a:t>Ronny Reigstad, fra 01.03.13</a:t>
            </a:r>
            <a:endParaRPr kumimoji="0" lang="nb-NO" sz="600" b="1" i="0" u="none" strike="noStrike" kern="1200" cap="none" normalizeH="0" baseline="0" dirty="0" smtClean="0">
              <a:ln/>
              <a:effectLst/>
              <a:latin typeface="Arial" charset="0"/>
            </a:endParaRPr>
          </a:p>
        </p:txBody>
      </p:sp>
      <p:sp>
        <p:nvSpPr>
          <p:cNvPr id="42" name="Frihåndsform 41"/>
          <p:cNvSpPr/>
          <p:nvPr/>
        </p:nvSpPr>
        <p:spPr>
          <a:xfrm>
            <a:off x="413324" y="3140283"/>
            <a:ext cx="839241" cy="379099"/>
          </a:xfrm>
          <a:custGeom>
            <a:avLst/>
            <a:gdLst>
              <a:gd name="connsiteX0" fmla="*/ 0 w 839241"/>
              <a:gd name="connsiteY0" fmla="*/ 0 h 379099"/>
              <a:gd name="connsiteX1" fmla="*/ 839241 w 839241"/>
              <a:gd name="connsiteY1" fmla="*/ 0 h 379099"/>
              <a:gd name="connsiteX2" fmla="*/ 839241 w 839241"/>
              <a:gd name="connsiteY2" fmla="*/ 379099 h 379099"/>
              <a:gd name="connsiteX3" fmla="*/ 0 w 839241"/>
              <a:gd name="connsiteY3" fmla="*/ 379099 h 379099"/>
              <a:gd name="connsiteX4" fmla="*/ 0 w 839241"/>
              <a:gd name="connsiteY4" fmla="*/ 0 h 379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9241" h="379099">
                <a:moveTo>
                  <a:pt x="0" y="0"/>
                </a:moveTo>
                <a:lnTo>
                  <a:pt x="839241" y="0"/>
                </a:lnTo>
                <a:lnTo>
                  <a:pt x="839241" y="379099"/>
                </a:lnTo>
                <a:lnTo>
                  <a:pt x="0" y="37909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i="0" kern="1200" baseline="0" dirty="0" smtClean="0">
                <a:latin typeface="Arial" pitchFamily="34" charset="0"/>
              </a:rPr>
              <a:t>ÅRSKONTROLL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i="0" kern="1200" baseline="0" dirty="0" smtClean="0">
                <a:latin typeface="Arial" pitchFamily="34" charset="0"/>
              </a:rPr>
              <a:t>TEKNISK 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i="0" kern="1200" baseline="0" dirty="0" smtClean="0">
                <a:latin typeface="Arial" pitchFamily="34" charset="0"/>
              </a:rPr>
              <a:t>Frode Magnussen</a:t>
            </a:r>
            <a:endParaRPr lang="nb-NO" sz="600" b="1" i="0" kern="1200" baseline="0" dirty="0">
              <a:latin typeface="Arial" pitchFamily="34" charset="0"/>
            </a:endParaRPr>
          </a:p>
        </p:txBody>
      </p:sp>
      <p:sp>
        <p:nvSpPr>
          <p:cNvPr id="43" name="Frihåndsform 42"/>
          <p:cNvSpPr/>
          <p:nvPr/>
        </p:nvSpPr>
        <p:spPr>
          <a:xfrm>
            <a:off x="425365" y="3804291"/>
            <a:ext cx="847520" cy="363125"/>
          </a:xfrm>
          <a:custGeom>
            <a:avLst/>
            <a:gdLst>
              <a:gd name="connsiteX0" fmla="*/ 0 w 847520"/>
              <a:gd name="connsiteY0" fmla="*/ 0 h 363125"/>
              <a:gd name="connsiteX1" fmla="*/ 847520 w 847520"/>
              <a:gd name="connsiteY1" fmla="*/ 0 h 363125"/>
              <a:gd name="connsiteX2" fmla="*/ 847520 w 847520"/>
              <a:gd name="connsiteY2" fmla="*/ 363125 h 363125"/>
              <a:gd name="connsiteX3" fmla="*/ 0 w 847520"/>
              <a:gd name="connsiteY3" fmla="*/ 363125 h 363125"/>
              <a:gd name="connsiteX4" fmla="*/ 0 w 847520"/>
              <a:gd name="connsiteY4" fmla="*/ 0 h 3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7520" h="363125">
                <a:moveTo>
                  <a:pt x="0" y="0"/>
                </a:moveTo>
                <a:lnTo>
                  <a:pt x="847520" y="0"/>
                </a:lnTo>
                <a:lnTo>
                  <a:pt x="847520" y="363125"/>
                </a:lnTo>
                <a:lnTo>
                  <a:pt x="0" y="3631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i="0" kern="1200" baseline="0" dirty="0" smtClean="0">
                <a:latin typeface="Arial" pitchFamily="34" charset="0"/>
              </a:rPr>
              <a:t> KNX/STYRING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i="0" kern="1200" baseline="0" dirty="0" smtClean="0">
                <a:latin typeface="Arial" pitchFamily="34" charset="0"/>
              </a:rPr>
              <a:t>TEKNISK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i="0" kern="1200" baseline="0" dirty="0" smtClean="0">
                <a:latin typeface="Arial" pitchFamily="34" charset="0"/>
              </a:rPr>
              <a:t>Eirik </a:t>
            </a:r>
            <a:r>
              <a:rPr lang="nb-NO" sz="600" b="1" i="0" kern="1200" baseline="0" dirty="0" err="1" smtClean="0">
                <a:latin typeface="Arial" pitchFamily="34" charset="0"/>
              </a:rPr>
              <a:t>Vedå</a:t>
            </a:r>
            <a:endParaRPr lang="nb-NO" sz="600" b="1" i="0" kern="1200" baseline="0" dirty="0">
              <a:latin typeface="Arial" pitchFamily="34" charset="0"/>
            </a:endParaRPr>
          </a:p>
        </p:txBody>
      </p:sp>
      <p:sp>
        <p:nvSpPr>
          <p:cNvPr id="44" name="Frihåndsform 43"/>
          <p:cNvSpPr/>
          <p:nvPr/>
        </p:nvSpPr>
        <p:spPr>
          <a:xfrm>
            <a:off x="413324" y="4437702"/>
            <a:ext cx="840889" cy="363125"/>
          </a:xfrm>
          <a:custGeom>
            <a:avLst/>
            <a:gdLst>
              <a:gd name="connsiteX0" fmla="*/ 0 w 840889"/>
              <a:gd name="connsiteY0" fmla="*/ 0 h 363125"/>
              <a:gd name="connsiteX1" fmla="*/ 840889 w 840889"/>
              <a:gd name="connsiteY1" fmla="*/ 0 h 363125"/>
              <a:gd name="connsiteX2" fmla="*/ 840889 w 840889"/>
              <a:gd name="connsiteY2" fmla="*/ 363125 h 363125"/>
              <a:gd name="connsiteX3" fmla="*/ 0 w 840889"/>
              <a:gd name="connsiteY3" fmla="*/ 363125 h 363125"/>
              <a:gd name="connsiteX4" fmla="*/ 0 w 840889"/>
              <a:gd name="connsiteY4" fmla="*/ 0 h 3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889" h="363125">
                <a:moveTo>
                  <a:pt x="0" y="0"/>
                </a:moveTo>
                <a:lnTo>
                  <a:pt x="840889" y="0"/>
                </a:lnTo>
                <a:lnTo>
                  <a:pt x="840889" y="363125"/>
                </a:lnTo>
                <a:lnTo>
                  <a:pt x="0" y="3631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i="0" kern="1200" baseline="0" dirty="0" smtClean="0">
                <a:latin typeface="Arial" pitchFamily="34" charset="0"/>
              </a:rPr>
              <a:t>TAVLEVERKSTED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i="0" kern="1200" baseline="0" dirty="0" smtClean="0">
                <a:latin typeface="Arial" pitchFamily="34" charset="0"/>
              </a:rPr>
              <a:t>TEKNISK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i="0" kern="1200" baseline="0" dirty="0" smtClean="0">
                <a:latin typeface="Arial" pitchFamily="34" charset="0"/>
              </a:rPr>
              <a:t>Peter Cornelius Vader</a:t>
            </a:r>
            <a:endParaRPr lang="nb-NO" sz="600" b="1" i="0" kern="1200" baseline="0" dirty="0">
              <a:latin typeface="Arial" pitchFamily="34" charset="0"/>
            </a:endParaRPr>
          </a:p>
        </p:txBody>
      </p:sp>
      <p:sp>
        <p:nvSpPr>
          <p:cNvPr id="45" name="Frihåndsform 44"/>
          <p:cNvSpPr/>
          <p:nvPr/>
        </p:nvSpPr>
        <p:spPr>
          <a:xfrm>
            <a:off x="1789068" y="5311542"/>
            <a:ext cx="1025728" cy="648676"/>
          </a:xfrm>
          <a:custGeom>
            <a:avLst/>
            <a:gdLst>
              <a:gd name="connsiteX0" fmla="*/ 0 w 1025728"/>
              <a:gd name="connsiteY0" fmla="*/ 0 h 648676"/>
              <a:gd name="connsiteX1" fmla="*/ 1025728 w 1025728"/>
              <a:gd name="connsiteY1" fmla="*/ 0 h 648676"/>
              <a:gd name="connsiteX2" fmla="*/ 1025728 w 1025728"/>
              <a:gd name="connsiteY2" fmla="*/ 648676 h 648676"/>
              <a:gd name="connsiteX3" fmla="*/ 0 w 1025728"/>
              <a:gd name="connsiteY3" fmla="*/ 648676 h 648676"/>
              <a:gd name="connsiteX4" fmla="*/ 0 w 1025728"/>
              <a:gd name="connsiteY4" fmla="*/ 0 h 64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5728" h="648676">
                <a:moveTo>
                  <a:pt x="0" y="0"/>
                </a:moveTo>
                <a:lnTo>
                  <a:pt x="1025728" y="0"/>
                </a:lnTo>
                <a:lnTo>
                  <a:pt x="1025728" y="648676"/>
                </a:lnTo>
                <a:lnTo>
                  <a:pt x="0" y="64867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i="0" kern="1200" baseline="0" dirty="0" smtClean="0">
                <a:latin typeface="Arial" pitchFamily="34" charset="0"/>
              </a:rPr>
              <a:t>TEKNISK STAB/ 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i="0" kern="1200" baseline="0" dirty="0" smtClean="0">
                <a:latin typeface="Arial" pitchFamily="34" charset="0"/>
              </a:rPr>
              <a:t>MONTØRER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i="0" kern="1200" baseline="0" dirty="0" smtClean="0">
                <a:latin typeface="Arial" pitchFamily="34" charset="0"/>
              </a:rPr>
              <a:t>28 montører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i="0" kern="1200" baseline="0" dirty="0" smtClean="0">
                <a:latin typeface="Arial" pitchFamily="34" charset="0"/>
              </a:rPr>
              <a:t>11 lærlinger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i="0" kern="1200" baseline="0" dirty="0" smtClean="0">
                <a:latin typeface="Arial" pitchFamily="34" charset="0"/>
              </a:rPr>
              <a:t>5 hjelpearbeider</a:t>
            </a:r>
          </a:p>
        </p:txBody>
      </p:sp>
      <p:sp>
        <p:nvSpPr>
          <p:cNvPr id="46" name="Frihåndsform 45"/>
          <p:cNvSpPr/>
          <p:nvPr/>
        </p:nvSpPr>
        <p:spPr>
          <a:xfrm>
            <a:off x="1691678" y="4797152"/>
            <a:ext cx="992342" cy="363125"/>
          </a:xfrm>
          <a:custGeom>
            <a:avLst/>
            <a:gdLst>
              <a:gd name="connsiteX0" fmla="*/ 0 w 992342"/>
              <a:gd name="connsiteY0" fmla="*/ 0 h 363125"/>
              <a:gd name="connsiteX1" fmla="*/ 992342 w 992342"/>
              <a:gd name="connsiteY1" fmla="*/ 0 h 363125"/>
              <a:gd name="connsiteX2" fmla="*/ 992342 w 992342"/>
              <a:gd name="connsiteY2" fmla="*/ 363125 h 363125"/>
              <a:gd name="connsiteX3" fmla="*/ 0 w 992342"/>
              <a:gd name="connsiteY3" fmla="*/ 363125 h 363125"/>
              <a:gd name="connsiteX4" fmla="*/ 0 w 992342"/>
              <a:gd name="connsiteY4" fmla="*/ 0 h 3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2342" h="363125">
                <a:moveTo>
                  <a:pt x="0" y="0"/>
                </a:moveTo>
                <a:lnTo>
                  <a:pt x="992342" y="0"/>
                </a:lnTo>
                <a:lnTo>
                  <a:pt x="992342" y="363125"/>
                </a:lnTo>
                <a:lnTo>
                  <a:pt x="0" y="3631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kern="1200" dirty="0" smtClean="0"/>
              <a:t>PROSJEKTLEDER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dirty="0" smtClean="0"/>
              <a:t>John Kjetil Langeland</a:t>
            </a:r>
            <a:endParaRPr lang="nb-NO" sz="600" b="1" kern="1200" dirty="0"/>
          </a:p>
        </p:txBody>
      </p:sp>
      <p:sp>
        <p:nvSpPr>
          <p:cNvPr id="47" name="Frihåndsform 46"/>
          <p:cNvSpPr/>
          <p:nvPr/>
        </p:nvSpPr>
        <p:spPr>
          <a:xfrm>
            <a:off x="2954916" y="2593652"/>
            <a:ext cx="879679" cy="474256"/>
          </a:xfrm>
          <a:custGeom>
            <a:avLst/>
            <a:gdLst>
              <a:gd name="connsiteX0" fmla="*/ 0 w 879679"/>
              <a:gd name="connsiteY0" fmla="*/ 0 h 474256"/>
              <a:gd name="connsiteX1" fmla="*/ 879679 w 879679"/>
              <a:gd name="connsiteY1" fmla="*/ 0 h 474256"/>
              <a:gd name="connsiteX2" fmla="*/ 879679 w 879679"/>
              <a:gd name="connsiteY2" fmla="*/ 474256 h 474256"/>
              <a:gd name="connsiteX3" fmla="*/ 0 w 879679"/>
              <a:gd name="connsiteY3" fmla="*/ 474256 h 474256"/>
              <a:gd name="connsiteX4" fmla="*/ 0 w 879679"/>
              <a:gd name="connsiteY4" fmla="*/ 0 h 474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9679" h="474256">
                <a:moveTo>
                  <a:pt x="0" y="0"/>
                </a:moveTo>
                <a:lnTo>
                  <a:pt x="879679" y="0"/>
                </a:lnTo>
                <a:lnTo>
                  <a:pt x="879679" y="474256"/>
                </a:lnTo>
                <a:lnTo>
                  <a:pt x="0" y="474256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7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AVD.LEDER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SERVICE ARNA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Terje Brettvik</a:t>
            </a:r>
          </a:p>
        </p:txBody>
      </p:sp>
      <p:sp>
        <p:nvSpPr>
          <p:cNvPr id="48" name="Frihåndsform 47"/>
          <p:cNvSpPr/>
          <p:nvPr/>
        </p:nvSpPr>
        <p:spPr>
          <a:xfrm>
            <a:off x="3313789" y="3311391"/>
            <a:ext cx="1204022" cy="363125"/>
          </a:xfrm>
          <a:custGeom>
            <a:avLst/>
            <a:gdLst>
              <a:gd name="connsiteX0" fmla="*/ 0 w 1204022"/>
              <a:gd name="connsiteY0" fmla="*/ 0 h 363125"/>
              <a:gd name="connsiteX1" fmla="*/ 1204022 w 1204022"/>
              <a:gd name="connsiteY1" fmla="*/ 0 h 363125"/>
              <a:gd name="connsiteX2" fmla="*/ 1204022 w 1204022"/>
              <a:gd name="connsiteY2" fmla="*/ 363125 h 363125"/>
              <a:gd name="connsiteX3" fmla="*/ 0 w 1204022"/>
              <a:gd name="connsiteY3" fmla="*/ 363125 h 363125"/>
              <a:gd name="connsiteX4" fmla="*/ 0 w 1204022"/>
              <a:gd name="connsiteY4" fmla="*/ 0 h 3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4022" h="363125">
                <a:moveTo>
                  <a:pt x="0" y="0"/>
                </a:moveTo>
                <a:lnTo>
                  <a:pt x="1204022" y="0"/>
                </a:lnTo>
                <a:lnTo>
                  <a:pt x="1204022" y="363125"/>
                </a:lnTo>
                <a:lnTo>
                  <a:pt x="0" y="3631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SAKSBEHANDLER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SERVICE ARNA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Heine </a:t>
            </a:r>
            <a:r>
              <a:rPr kumimoji="0" lang="nb-NO" sz="600" b="1" i="0" u="none" strike="noStrike" kern="1200" cap="none" normalizeH="0" baseline="0" dirty="0" err="1" smtClean="0">
                <a:ln/>
                <a:effectLst/>
                <a:latin typeface="Arial" charset="0"/>
              </a:rPr>
              <a:t>Herland</a:t>
            </a:r>
            <a:endParaRPr kumimoji="0" lang="nb-NO" sz="600" b="1" i="0" u="none" strike="noStrike" kern="1200" cap="none" normalizeH="0" baseline="0" dirty="0" smtClean="0">
              <a:ln/>
              <a:effectLst/>
              <a:latin typeface="Arial" charset="0"/>
            </a:endParaRPr>
          </a:p>
        </p:txBody>
      </p:sp>
      <p:sp>
        <p:nvSpPr>
          <p:cNvPr id="49" name="Frihåndsform 48"/>
          <p:cNvSpPr/>
          <p:nvPr/>
        </p:nvSpPr>
        <p:spPr>
          <a:xfrm>
            <a:off x="3347865" y="3789039"/>
            <a:ext cx="1134048" cy="363125"/>
          </a:xfrm>
          <a:custGeom>
            <a:avLst/>
            <a:gdLst>
              <a:gd name="connsiteX0" fmla="*/ 0 w 1134048"/>
              <a:gd name="connsiteY0" fmla="*/ 0 h 363125"/>
              <a:gd name="connsiteX1" fmla="*/ 1134048 w 1134048"/>
              <a:gd name="connsiteY1" fmla="*/ 0 h 363125"/>
              <a:gd name="connsiteX2" fmla="*/ 1134048 w 1134048"/>
              <a:gd name="connsiteY2" fmla="*/ 363125 h 363125"/>
              <a:gd name="connsiteX3" fmla="*/ 0 w 1134048"/>
              <a:gd name="connsiteY3" fmla="*/ 363125 h 363125"/>
              <a:gd name="connsiteX4" fmla="*/ 0 w 1134048"/>
              <a:gd name="connsiteY4" fmla="*/ 0 h 3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4048" h="363125">
                <a:moveTo>
                  <a:pt x="0" y="0"/>
                </a:moveTo>
                <a:lnTo>
                  <a:pt x="1134048" y="0"/>
                </a:lnTo>
                <a:lnTo>
                  <a:pt x="1134048" y="363125"/>
                </a:lnTo>
                <a:lnTo>
                  <a:pt x="0" y="3631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SAKSBEHANDLER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SERVICE ARNA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Roy Havre</a:t>
            </a:r>
          </a:p>
        </p:txBody>
      </p:sp>
      <p:sp>
        <p:nvSpPr>
          <p:cNvPr id="50" name="Frihåndsform 49"/>
          <p:cNvSpPr/>
          <p:nvPr/>
        </p:nvSpPr>
        <p:spPr>
          <a:xfrm>
            <a:off x="3347865" y="4293098"/>
            <a:ext cx="1173229" cy="363125"/>
          </a:xfrm>
          <a:custGeom>
            <a:avLst/>
            <a:gdLst>
              <a:gd name="connsiteX0" fmla="*/ 0 w 1173229"/>
              <a:gd name="connsiteY0" fmla="*/ 0 h 363125"/>
              <a:gd name="connsiteX1" fmla="*/ 1173229 w 1173229"/>
              <a:gd name="connsiteY1" fmla="*/ 0 h 363125"/>
              <a:gd name="connsiteX2" fmla="*/ 1173229 w 1173229"/>
              <a:gd name="connsiteY2" fmla="*/ 363125 h 363125"/>
              <a:gd name="connsiteX3" fmla="*/ 0 w 1173229"/>
              <a:gd name="connsiteY3" fmla="*/ 363125 h 363125"/>
              <a:gd name="connsiteX4" fmla="*/ 0 w 1173229"/>
              <a:gd name="connsiteY4" fmla="*/ 0 h 3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3229" h="363125">
                <a:moveTo>
                  <a:pt x="0" y="0"/>
                </a:moveTo>
                <a:lnTo>
                  <a:pt x="1173229" y="0"/>
                </a:lnTo>
                <a:lnTo>
                  <a:pt x="1173229" y="363125"/>
                </a:lnTo>
                <a:lnTo>
                  <a:pt x="0" y="3631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kern="1200" dirty="0" smtClean="0"/>
              <a:t>SAKSBEHANDLER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kern="1200" dirty="0" smtClean="0"/>
              <a:t>SERVICE ARNA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kern="1200" dirty="0" smtClean="0"/>
              <a:t>Magne Olav Borge</a:t>
            </a:r>
            <a:endParaRPr lang="nb-NO" sz="600" b="1" kern="1200" dirty="0"/>
          </a:p>
        </p:txBody>
      </p:sp>
      <p:sp>
        <p:nvSpPr>
          <p:cNvPr id="51" name="Frihåndsform 50"/>
          <p:cNvSpPr/>
          <p:nvPr/>
        </p:nvSpPr>
        <p:spPr>
          <a:xfrm>
            <a:off x="3381897" y="5311542"/>
            <a:ext cx="982755" cy="658259"/>
          </a:xfrm>
          <a:custGeom>
            <a:avLst/>
            <a:gdLst>
              <a:gd name="connsiteX0" fmla="*/ 0 w 982755"/>
              <a:gd name="connsiteY0" fmla="*/ 0 h 658259"/>
              <a:gd name="connsiteX1" fmla="*/ 982755 w 982755"/>
              <a:gd name="connsiteY1" fmla="*/ 0 h 658259"/>
              <a:gd name="connsiteX2" fmla="*/ 982755 w 982755"/>
              <a:gd name="connsiteY2" fmla="*/ 658259 h 658259"/>
              <a:gd name="connsiteX3" fmla="*/ 0 w 982755"/>
              <a:gd name="connsiteY3" fmla="*/ 658259 h 658259"/>
              <a:gd name="connsiteX4" fmla="*/ 0 w 982755"/>
              <a:gd name="connsiteY4" fmla="*/ 0 h 658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755" h="658259">
                <a:moveTo>
                  <a:pt x="0" y="0"/>
                </a:moveTo>
                <a:lnTo>
                  <a:pt x="982755" y="0"/>
                </a:lnTo>
                <a:lnTo>
                  <a:pt x="982755" y="658259"/>
                </a:lnTo>
                <a:lnTo>
                  <a:pt x="0" y="65825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kern="1200" dirty="0" smtClean="0"/>
              <a:t>TEKNISK  STAB/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kern="1200" dirty="0" smtClean="0"/>
              <a:t>MONTØRER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kern="1200" dirty="0" smtClean="0"/>
              <a:t>22 montører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kern="1200" dirty="0" smtClean="0"/>
              <a:t>3 lærlinger</a:t>
            </a:r>
            <a:endParaRPr lang="nb-NO" sz="600" b="1" kern="1200" dirty="0"/>
          </a:p>
        </p:txBody>
      </p:sp>
      <p:sp>
        <p:nvSpPr>
          <p:cNvPr id="52" name="Frihåndsform 51"/>
          <p:cNvSpPr/>
          <p:nvPr/>
        </p:nvSpPr>
        <p:spPr>
          <a:xfrm>
            <a:off x="3347865" y="4797152"/>
            <a:ext cx="1178139" cy="363125"/>
          </a:xfrm>
          <a:custGeom>
            <a:avLst/>
            <a:gdLst>
              <a:gd name="connsiteX0" fmla="*/ 0 w 1178139"/>
              <a:gd name="connsiteY0" fmla="*/ 0 h 363125"/>
              <a:gd name="connsiteX1" fmla="*/ 1178139 w 1178139"/>
              <a:gd name="connsiteY1" fmla="*/ 0 h 363125"/>
              <a:gd name="connsiteX2" fmla="*/ 1178139 w 1178139"/>
              <a:gd name="connsiteY2" fmla="*/ 363125 h 363125"/>
              <a:gd name="connsiteX3" fmla="*/ 0 w 1178139"/>
              <a:gd name="connsiteY3" fmla="*/ 363125 h 363125"/>
              <a:gd name="connsiteX4" fmla="*/ 0 w 1178139"/>
              <a:gd name="connsiteY4" fmla="*/ 0 h 3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8139" h="363125">
                <a:moveTo>
                  <a:pt x="0" y="0"/>
                </a:moveTo>
                <a:lnTo>
                  <a:pt x="1178139" y="0"/>
                </a:lnTo>
                <a:lnTo>
                  <a:pt x="1178139" y="363125"/>
                </a:lnTo>
                <a:lnTo>
                  <a:pt x="0" y="3631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kern="1200" dirty="0" smtClean="0"/>
              <a:t>SAKSBEHANDLER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kern="1200" dirty="0" smtClean="0"/>
              <a:t>SERVICE ARNA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dirty="0" smtClean="0"/>
              <a:t>Tone Reimers Brakstad,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kern="1200" dirty="0" smtClean="0"/>
              <a:t>01.03.2013</a:t>
            </a:r>
            <a:endParaRPr lang="nb-NO" sz="600" b="1" kern="1200" dirty="0"/>
          </a:p>
        </p:txBody>
      </p:sp>
      <p:sp>
        <p:nvSpPr>
          <p:cNvPr id="53" name="Frihåndsform 52"/>
          <p:cNvSpPr/>
          <p:nvPr/>
        </p:nvSpPr>
        <p:spPr>
          <a:xfrm>
            <a:off x="5082229" y="2593652"/>
            <a:ext cx="843017" cy="484580"/>
          </a:xfrm>
          <a:custGeom>
            <a:avLst/>
            <a:gdLst>
              <a:gd name="connsiteX0" fmla="*/ 0 w 843017"/>
              <a:gd name="connsiteY0" fmla="*/ 0 h 484580"/>
              <a:gd name="connsiteX1" fmla="*/ 843017 w 843017"/>
              <a:gd name="connsiteY1" fmla="*/ 0 h 484580"/>
              <a:gd name="connsiteX2" fmla="*/ 843017 w 843017"/>
              <a:gd name="connsiteY2" fmla="*/ 484580 h 484580"/>
              <a:gd name="connsiteX3" fmla="*/ 0 w 843017"/>
              <a:gd name="connsiteY3" fmla="*/ 484580 h 484580"/>
              <a:gd name="connsiteX4" fmla="*/ 0 w 843017"/>
              <a:gd name="connsiteY4" fmla="*/ 0 h 484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3017" h="484580">
                <a:moveTo>
                  <a:pt x="0" y="0"/>
                </a:moveTo>
                <a:lnTo>
                  <a:pt x="843017" y="0"/>
                </a:lnTo>
                <a:lnTo>
                  <a:pt x="843017" y="484580"/>
                </a:lnTo>
                <a:lnTo>
                  <a:pt x="0" y="484580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7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AVD.LEDER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OSTERØY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Jostein Mjelde</a:t>
            </a:r>
          </a:p>
        </p:txBody>
      </p:sp>
      <p:sp>
        <p:nvSpPr>
          <p:cNvPr id="54" name="Frihåndsform 53"/>
          <p:cNvSpPr/>
          <p:nvPr/>
        </p:nvSpPr>
        <p:spPr>
          <a:xfrm>
            <a:off x="5509210" y="3230102"/>
            <a:ext cx="879613" cy="363125"/>
          </a:xfrm>
          <a:custGeom>
            <a:avLst/>
            <a:gdLst>
              <a:gd name="connsiteX0" fmla="*/ 0 w 879613"/>
              <a:gd name="connsiteY0" fmla="*/ 0 h 363125"/>
              <a:gd name="connsiteX1" fmla="*/ 879613 w 879613"/>
              <a:gd name="connsiteY1" fmla="*/ 0 h 363125"/>
              <a:gd name="connsiteX2" fmla="*/ 879613 w 879613"/>
              <a:gd name="connsiteY2" fmla="*/ 363125 h 363125"/>
              <a:gd name="connsiteX3" fmla="*/ 0 w 879613"/>
              <a:gd name="connsiteY3" fmla="*/ 363125 h 363125"/>
              <a:gd name="connsiteX4" fmla="*/ 0 w 879613"/>
              <a:gd name="connsiteY4" fmla="*/ 0 h 3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9613" h="363125">
                <a:moveTo>
                  <a:pt x="0" y="0"/>
                </a:moveTo>
                <a:lnTo>
                  <a:pt x="879613" y="0"/>
                </a:lnTo>
                <a:lnTo>
                  <a:pt x="879613" y="363125"/>
                </a:lnTo>
                <a:lnTo>
                  <a:pt x="0" y="3631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PROSJEKTLEDER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Svein Kåre Hansen</a:t>
            </a:r>
          </a:p>
        </p:txBody>
      </p:sp>
      <p:sp>
        <p:nvSpPr>
          <p:cNvPr id="55" name="Frihåndsform 54"/>
          <p:cNvSpPr/>
          <p:nvPr/>
        </p:nvSpPr>
        <p:spPr>
          <a:xfrm>
            <a:off x="5509210" y="3804291"/>
            <a:ext cx="885256" cy="363125"/>
          </a:xfrm>
          <a:custGeom>
            <a:avLst/>
            <a:gdLst>
              <a:gd name="connsiteX0" fmla="*/ 0 w 885256"/>
              <a:gd name="connsiteY0" fmla="*/ 0 h 363125"/>
              <a:gd name="connsiteX1" fmla="*/ 885256 w 885256"/>
              <a:gd name="connsiteY1" fmla="*/ 0 h 363125"/>
              <a:gd name="connsiteX2" fmla="*/ 885256 w 885256"/>
              <a:gd name="connsiteY2" fmla="*/ 363125 h 363125"/>
              <a:gd name="connsiteX3" fmla="*/ 0 w 885256"/>
              <a:gd name="connsiteY3" fmla="*/ 363125 h 363125"/>
              <a:gd name="connsiteX4" fmla="*/ 0 w 885256"/>
              <a:gd name="connsiteY4" fmla="*/ 0 h 3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256" h="363125">
                <a:moveTo>
                  <a:pt x="0" y="0"/>
                </a:moveTo>
                <a:lnTo>
                  <a:pt x="885256" y="0"/>
                </a:lnTo>
                <a:lnTo>
                  <a:pt x="885256" y="363125"/>
                </a:lnTo>
                <a:lnTo>
                  <a:pt x="0" y="3631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kern="1200" dirty="0" smtClean="0"/>
              <a:t>SAKSBEHANDLER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kern="1200" dirty="0" smtClean="0"/>
              <a:t>Eivind Mosevoll</a:t>
            </a:r>
            <a:endParaRPr lang="nb-NO" sz="600" b="1" kern="1200" dirty="0"/>
          </a:p>
        </p:txBody>
      </p:sp>
      <p:sp>
        <p:nvSpPr>
          <p:cNvPr id="56" name="Frihåndsform 55"/>
          <p:cNvSpPr/>
          <p:nvPr/>
        </p:nvSpPr>
        <p:spPr>
          <a:xfrm>
            <a:off x="5509210" y="4306708"/>
            <a:ext cx="885256" cy="608809"/>
          </a:xfrm>
          <a:custGeom>
            <a:avLst/>
            <a:gdLst>
              <a:gd name="connsiteX0" fmla="*/ 0 w 885256"/>
              <a:gd name="connsiteY0" fmla="*/ 0 h 608809"/>
              <a:gd name="connsiteX1" fmla="*/ 885256 w 885256"/>
              <a:gd name="connsiteY1" fmla="*/ 0 h 608809"/>
              <a:gd name="connsiteX2" fmla="*/ 885256 w 885256"/>
              <a:gd name="connsiteY2" fmla="*/ 608809 h 608809"/>
              <a:gd name="connsiteX3" fmla="*/ 0 w 885256"/>
              <a:gd name="connsiteY3" fmla="*/ 608809 h 608809"/>
              <a:gd name="connsiteX4" fmla="*/ 0 w 885256"/>
              <a:gd name="connsiteY4" fmla="*/ 0 h 608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5256" h="608809">
                <a:moveTo>
                  <a:pt x="0" y="0"/>
                </a:moveTo>
                <a:lnTo>
                  <a:pt x="885256" y="0"/>
                </a:lnTo>
                <a:lnTo>
                  <a:pt x="885256" y="608809"/>
                </a:lnTo>
                <a:lnTo>
                  <a:pt x="0" y="608809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TEKNISK STAB/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MONTØRER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11 montører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2 lærlinger</a:t>
            </a:r>
          </a:p>
        </p:txBody>
      </p:sp>
      <p:sp>
        <p:nvSpPr>
          <p:cNvPr id="57" name="Frihåndsform 56"/>
          <p:cNvSpPr/>
          <p:nvPr/>
        </p:nvSpPr>
        <p:spPr>
          <a:xfrm>
            <a:off x="6661259" y="2593652"/>
            <a:ext cx="892519" cy="539132"/>
          </a:xfrm>
          <a:custGeom>
            <a:avLst/>
            <a:gdLst>
              <a:gd name="connsiteX0" fmla="*/ 0 w 892519"/>
              <a:gd name="connsiteY0" fmla="*/ 0 h 539132"/>
              <a:gd name="connsiteX1" fmla="*/ 892519 w 892519"/>
              <a:gd name="connsiteY1" fmla="*/ 0 h 539132"/>
              <a:gd name="connsiteX2" fmla="*/ 892519 w 892519"/>
              <a:gd name="connsiteY2" fmla="*/ 539132 h 539132"/>
              <a:gd name="connsiteX3" fmla="*/ 0 w 892519"/>
              <a:gd name="connsiteY3" fmla="*/ 539132 h 539132"/>
              <a:gd name="connsiteX4" fmla="*/ 0 w 892519"/>
              <a:gd name="connsiteY4" fmla="*/ 0 h 539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2519" h="539132">
                <a:moveTo>
                  <a:pt x="0" y="0"/>
                </a:moveTo>
                <a:lnTo>
                  <a:pt x="892519" y="0"/>
                </a:lnTo>
                <a:lnTo>
                  <a:pt x="892519" y="539132"/>
                </a:lnTo>
                <a:lnTo>
                  <a:pt x="0" y="539132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7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t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nb-NO" sz="600" b="1" kern="1200" dirty="0" smtClean="0"/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kern="1200" dirty="0" smtClean="0"/>
              <a:t>AVD.LEDER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kern="1200" dirty="0" smtClean="0"/>
              <a:t>ENERGIEN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kern="1200" dirty="0" smtClean="0"/>
              <a:t>Ronny Kvamme</a:t>
            </a:r>
          </a:p>
        </p:txBody>
      </p:sp>
      <p:sp>
        <p:nvSpPr>
          <p:cNvPr id="58" name="Frihåndsform 57"/>
          <p:cNvSpPr/>
          <p:nvPr/>
        </p:nvSpPr>
        <p:spPr>
          <a:xfrm>
            <a:off x="7016458" y="3445421"/>
            <a:ext cx="726251" cy="363125"/>
          </a:xfrm>
          <a:custGeom>
            <a:avLst/>
            <a:gdLst>
              <a:gd name="connsiteX0" fmla="*/ 0 w 726251"/>
              <a:gd name="connsiteY0" fmla="*/ 0 h 363125"/>
              <a:gd name="connsiteX1" fmla="*/ 726251 w 726251"/>
              <a:gd name="connsiteY1" fmla="*/ 0 h 363125"/>
              <a:gd name="connsiteX2" fmla="*/ 726251 w 726251"/>
              <a:gd name="connsiteY2" fmla="*/ 363125 h 363125"/>
              <a:gd name="connsiteX3" fmla="*/ 0 w 726251"/>
              <a:gd name="connsiteY3" fmla="*/ 363125 h 363125"/>
              <a:gd name="connsiteX4" fmla="*/ 0 w 726251"/>
              <a:gd name="connsiteY4" fmla="*/ 0 h 3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6251" h="363125">
                <a:moveTo>
                  <a:pt x="0" y="0"/>
                </a:moveTo>
                <a:lnTo>
                  <a:pt x="726251" y="0"/>
                </a:lnTo>
                <a:lnTo>
                  <a:pt x="726251" y="363125"/>
                </a:lnTo>
                <a:lnTo>
                  <a:pt x="0" y="3631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kern="1200" dirty="0" smtClean="0"/>
              <a:t>MONTØRER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kern="1200" dirty="0" smtClean="0"/>
              <a:t>1 montør</a:t>
            </a:r>
            <a:endParaRPr lang="nb-NO" sz="600" b="1" kern="1200" dirty="0"/>
          </a:p>
        </p:txBody>
      </p:sp>
      <p:sp>
        <p:nvSpPr>
          <p:cNvPr id="59" name="Frihåndsform 58"/>
          <p:cNvSpPr/>
          <p:nvPr/>
        </p:nvSpPr>
        <p:spPr>
          <a:xfrm>
            <a:off x="2830358" y="664728"/>
            <a:ext cx="972239" cy="363125"/>
          </a:xfrm>
          <a:custGeom>
            <a:avLst/>
            <a:gdLst>
              <a:gd name="connsiteX0" fmla="*/ 0 w 972239"/>
              <a:gd name="connsiteY0" fmla="*/ 0 h 363125"/>
              <a:gd name="connsiteX1" fmla="*/ 972239 w 972239"/>
              <a:gd name="connsiteY1" fmla="*/ 0 h 363125"/>
              <a:gd name="connsiteX2" fmla="*/ 972239 w 972239"/>
              <a:gd name="connsiteY2" fmla="*/ 363125 h 363125"/>
              <a:gd name="connsiteX3" fmla="*/ 0 w 972239"/>
              <a:gd name="connsiteY3" fmla="*/ 363125 h 363125"/>
              <a:gd name="connsiteX4" fmla="*/ 0 w 972239"/>
              <a:gd name="connsiteY4" fmla="*/ 0 h 3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2239" h="363125">
                <a:moveTo>
                  <a:pt x="0" y="0"/>
                </a:moveTo>
                <a:lnTo>
                  <a:pt x="972239" y="0"/>
                </a:lnTo>
                <a:lnTo>
                  <a:pt x="972239" y="363125"/>
                </a:lnTo>
                <a:lnTo>
                  <a:pt x="0" y="3631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ØKONOMIANVARLIG/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CONTROLLER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Åse Tveiterås</a:t>
            </a:r>
          </a:p>
        </p:txBody>
      </p:sp>
      <p:sp>
        <p:nvSpPr>
          <p:cNvPr id="60" name="Frihåndsform 59"/>
          <p:cNvSpPr/>
          <p:nvPr/>
        </p:nvSpPr>
        <p:spPr>
          <a:xfrm>
            <a:off x="2005497" y="1181180"/>
            <a:ext cx="1104991" cy="363125"/>
          </a:xfrm>
          <a:custGeom>
            <a:avLst/>
            <a:gdLst>
              <a:gd name="connsiteX0" fmla="*/ 0 w 1104991"/>
              <a:gd name="connsiteY0" fmla="*/ 0 h 363125"/>
              <a:gd name="connsiteX1" fmla="*/ 1104991 w 1104991"/>
              <a:gd name="connsiteY1" fmla="*/ 0 h 363125"/>
              <a:gd name="connsiteX2" fmla="*/ 1104991 w 1104991"/>
              <a:gd name="connsiteY2" fmla="*/ 363125 h 363125"/>
              <a:gd name="connsiteX3" fmla="*/ 0 w 1104991"/>
              <a:gd name="connsiteY3" fmla="*/ 363125 h 363125"/>
              <a:gd name="connsiteX4" fmla="*/ 0 w 1104991"/>
              <a:gd name="connsiteY4" fmla="*/ 0 h 3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4991" h="363125">
                <a:moveTo>
                  <a:pt x="0" y="0"/>
                </a:moveTo>
                <a:lnTo>
                  <a:pt x="1104991" y="0"/>
                </a:lnTo>
                <a:lnTo>
                  <a:pt x="1104991" y="363125"/>
                </a:lnTo>
                <a:lnTo>
                  <a:pt x="0" y="3631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KONTORSJEF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Ragna Thunestvedt</a:t>
            </a:r>
          </a:p>
        </p:txBody>
      </p:sp>
      <p:sp>
        <p:nvSpPr>
          <p:cNvPr id="61" name="Frihåndsform 60"/>
          <p:cNvSpPr/>
          <p:nvPr/>
        </p:nvSpPr>
        <p:spPr>
          <a:xfrm>
            <a:off x="1833350" y="1697628"/>
            <a:ext cx="1078853" cy="363125"/>
          </a:xfrm>
          <a:custGeom>
            <a:avLst/>
            <a:gdLst>
              <a:gd name="connsiteX0" fmla="*/ 0 w 1078853"/>
              <a:gd name="connsiteY0" fmla="*/ 0 h 363125"/>
              <a:gd name="connsiteX1" fmla="*/ 1078853 w 1078853"/>
              <a:gd name="connsiteY1" fmla="*/ 0 h 363125"/>
              <a:gd name="connsiteX2" fmla="*/ 1078853 w 1078853"/>
              <a:gd name="connsiteY2" fmla="*/ 363125 h 363125"/>
              <a:gd name="connsiteX3" fmla="*/ 0 w 1078853"/>
              <a:gd name="connsiteY3" fmla="*/ 363125 h 363125"/>
              <a:gd name="connsiteX4" fmla="*/ 0 w 1078853"/>
              <a:gd name="connsiteY4" fmla="*/ 0 h 3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8853" h="363125">
                <a:moveTo>
                  <a:pt x="0" y="0"/>
                </a:moveTo>
                <a:lnTo>
                  <a:pt x="1078853" y="0"/>
                </a:lnTo>
                <a:lnTo>
                  <a:pt x="1078853" y="363125"/>
                </a:lnTo>
                <a:lnTo>
                  <a:pt x="0" y="3631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3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3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ADM.SEKRETÆR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Åshild </a:t>
            </a:r>
            <a:r>
              <a:rPr kumimoji="0" lang="nb-NO" sz="600" b="1" i="0" u="none" strike="noStrike" kern="1200" cap="none" normalizeH="0" baseline="0" dirty="0" err="1" smtClean="0">
                <a:ln/>
                <a:effectLst/>
                <a:latin typeface="Arial" charset="0"/>
              </a:rPr>
              <a:t>Kalsaas</a:t>
            </a:r>
            <a:endParaRPr kumimoji="0" lang="nb-NO" sz="600" b="1" i="0" u="none" strike="noStrike" kern="1200" cap="none" normalizeH="0" baseline="0" dirty="0" smtClean="0">
              <a:ln/>
              <a:effectLst/>
              <a:latin typeface="Arial" charset="0"/>
            </a:endParaRPr>
          </a:p>
        </p:txBody>
      </p:sp>
      <p:sp>
        <p:nvSpPr>
          <p:cNvPr id="62" name="Frihåndsform 61"/>
          <p:cNvSpPr/>
          <p:nvPr/>
        </p:nvSpPr>
        <p:spPr>
          <a:xfrm>
            <a:off x="2981016" y="1697628"/>
            <a:ext cx="933102" cy="363125"/>
          </a:xfrm>
          <a:custGeom>
            <a:avLst/>
            <a:gdLst>
              <a:gd name="connsiteX0" fmla="*/ 0 w 933102"/>
              <a:gd name="connsiteY0" fmla="*/ 0 h 363125"/>
              <a:gd name="connsiteX1" fmla="*/ 933102 w 933102"/>
              <a:gd name="connsiteY1" fmla="*/ 0 h 363125"/>
              <a:gd name="connsiteX2" fmla="*/ 933102 w 933102"/>
              <a:gd name="connsiteY2" fmla="*/ 363125 h 363125"/>
              <a:gd name="connsiteX3" fmla="*/ 0 w 933102"/>
              <a:gd name="connsiteY3" fmla="*/ 363125 h 363125"/>
              <a:gd name="connsiteX4" fmla="*/ 0 w 933102"/>
              <a:gd name="connsiteY4" fmla="*/ 0 h 3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3102" h="363125">
                <a:moveTo>
                  <a:pt x="0" y="0"/>
                </a:moveTo>
                <a:lnTo>
                  <a:pt x="933102" y="0"/>
                </a:lnTo>
                <a:lnTo>
                  <a:pt x="933102" y="363125"/>
                </a:lnTo>
                <a:lnTo>
                  <a:pt x="0" y="3631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3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3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LØNNSANSVARLIG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Liv S. M. Mjelde</a:t>
            </a:r>
          </a:p>
        </p:txBody>
      </p:sp>
      <p:sp>
        <p:nvSpPr>
          <p:cNvPr id="63" name="Frihåndsform 62"/>
          <p:cNvSpPr/>
          <p:nvPr/>
        </p:nvSpPr>
        <p:spPr>
          <a:xfrm>
            <a:off x="3267932" y="1181180"/>
            <a:ext cx="993896" cy="363125"/>
          </a:xfrm>
          <a:custGeom>
            <a:avLst/>
            <a:gdLst>
              <a:gd name="connsiteX0" fmla="*/ 0 w 993896"/>
              <a:gd name="connsiteY0" fmla="*/ 0 h 363125"/>
              <a:gd name="connsiteX1" fmla="*/ 993896 w 993896"/>
              <a:gd name="connsiteY1" fmla="*/ 0 h 363125"/>
              <a:gd name="connsiteX2" fmla="*/ 993896 w 993896"/>
              <a:gd name="connsiteY2" fmla="*/ 363125 h 363125"/>
              <a:gd name="connsiteX3" fmla="*/ 0 w 993896"/>
              <a:gd name="connsiteY3" fmla="*/ 363125 h 363125"/>
              <a:gd name="connsiteX4" fmla="*/ 0 w 993896"/>
              <a:gd name="connsiteY4" fmla="*/ 0 h 3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896" h="363125">
                <a:moveTo>
                  <a:pt x="0" y="0"/>
                </a:moveTo>
                <a:lnTo>
                  <a:pt x="993896" y="0"/>
                </a:lnTo>
                <a:lnTo>
                  <a:pt x="993896" y="363125"/>
                </a:lnTo>
                <a:lnTo>
                  <a:pt x="0" y="3631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LAGER-/INNKJØPSSJEF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600" b="1" i="0" u="none" strike="noStrike" kern="1200" cap="none" normalizeH="0" baseline="0" dirty="0" smtClean="0">
                <a:ln/>
                <a:effectLst/>
                <a:latin typeface="Arial" charset="0"/>
              </a:rPr>
              <a:t>Torstein Samdal</a:t>
            </a:r>
          </a:p>
        </p:txBody>
      </p:sp>
      <p:sp>
        <p:nvSpPr>
          <p:cNvPr id="64" name="Frihåndsform 63"/>
          <p:cNvSpPr/>
          <p:nvPr/>
        </p:nvSpPr>
        <p:spPr>
          <a:xfrm>
            <a:off x="4877210" y="661522"/>
            <a:ext cx="1000578" cy="382048"/>
          </a:xfrm>
          <a:custGeom>
            <a:avLst/>
            <a:gdLst>
              <a:gd name="connsiteX0" fmla="*/ 0 w 1000578"/>
              <a:gd name="connsiteY0" fmla="*/ 0 h 382048"/>
              <a:gd name="connsiteX1" fmla="*/ 1000578 w 1000578"/>
              <a:gd name="connsiteY1" fmla="*/ 0 h 382048"/>
              <a:gd name="connsiteX2" fmla="*/ 1000578 w 1000578"/>
              <a:gd name="connsiteY2" fmla="*/ 382048 h 382048"/>
              <a:gd name="connsiteX3" fmla="*/ 0 w 1000578"/>
              <a:gd name="connsiteY3" fmla="*/ 382048 h 382048"/>
              <a:gd name="connsiteX4" fmla="*/ 0 w 1000578"/>
              <a:gd name="connsiteY4" fmla="*/ 0 h 38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578" h="382048">
                <a:moveTo>
                  <a:pt x="0" y="0"/>
                </a:moveTo>
                <a:lnTo>
                  <a:pt x="1000578" y="0"/>
                </a:lnTo>
                <a:lnTo>
                  <a:pt x="1000578" y="382048"/>
                </a:lnTo>
                <a:lnTo>
                  <a:pt x="0" y="382048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kern="1200" dirty="0" smtClean="0"/>
              <a:t>STORKUNDE ANSVARLIG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kern="1200" dirty="0" smtClean="0"/>
              <a:t>Magnus </a:t>
            </a:r>
            <a:r>
              <a:rPr lang="nb-NO" sz="600" b="1" kern="1200" dirty="0" err="1" smtClean="0"/>
              <a:t>Thunestvedt</a:t>
            </a:r>
            <a:endParaRPr lang="nb-NO" sz="600" b="1" kern="1200" dirty="0" smtClean="0"/>
          </a:p>
        </p:txBody>
      </p:sp>
      <p:sp>
        <p:nvSpPr>
          <p:cNvPr id="65" name="Frihåndsform 64"/>
          <p:cNvSpPr/>
          <p:nvPr/>
        </p:nvSpPr>
        <p:spPr>
          <a:xfrm>
            <a:off x="4875224" y="1579805"/>
            <a:ext cx="994303" cy="363125"/>
          </a:xfrm>
          <a:custGeom>
            <a:avLst/>
            <a:gdLst>
              <a:gd name="connsiteX0" fmla="*/ 0 w 994303"/>
              <a:gd name="connsiteY0" fmla="*/ 0 h 363125"/>
              <a:gd name="connsiteX1" fmla="*/ 994303 w 994303"/>
              <a:gd name="connsiteY1" fmla="*/ 0 h 363125"/>
              <a:gd name="connsiteX2" fmla="*/ 994303 w 994303"/>
              <a:gd name="connsiteY2" fmla="*/ 363125 h 363125"/>
              <a:gd name="connsiteX3" fmla="*/ 0 w 994303"/>
              <a:gd name="connsiteY3" fmla="*/ 363125 h 363125"/>
              <a:gd name="connsiteX4" fmla="*/ 0 w 994303"/>
              <a:gd name="connsiteY4" fmla="*/ 0 h 36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4303" h="363125">
                <a:moveTo>
                  <a:pt x="0" y="0"/>
                </a:moveTo>
                <a:lnTo>
                  <a:pt x="994303" y="0"/>
                </a:lnTo>
                <a:lnTo>
                  <a:pt x="994303" y="363125"/>
                </a:lnTo>
                <a:lnTo>
                  <a:pt x="0" y="363125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alpha val="9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3810" tIns="3810" rIns="3810" bIns="3810" numCol="1" spcCol="1270" anchor="ctr" anchorCtr="0">
            <a:noAutofit/>
          </a:bodyPr>
          <a:lstStyle/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kern="1200" dirty="0" smtClean="0"/>
              <a:t>SALG RAMMEAVTALER</a:t>
            </a:r>
          </a:p>
          <a:p>
            <a:pPr lvl="0" algn="ctr" defTabSz="266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600" b="1" kern="1200" dirty="0" smtClean="0"/>
              <a:t>Jarle Flaktveit</a:t>
            </a:r>
            <a:endParaRPr lang="nb-NO" sz="600" b="1" kern="1200" dirty="0"/>
          </a:p>
        </p:txBody>
      </p:sp>
      <p:pic>
        <p:nvPicPr>
          <p:cNvPr id="2051" name="Bilde 4" descr="I:\Reklame\Logoer MT\Nye 2006\Thunestvedt_logo_far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214313"/>
            <a:ext cx="164306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Sylinder 4"/>
          <p:cNvSpPr txBox="1"/>
          <p:nvPr/>
        </p:nvSpPr>
        <p:spPr>
          <a:xfrm>
            <a:off x="6084168" y="5589240"/>
            <a:ext cx="2736304" cy="954107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Totalt antall: 108 ansatte</a:t>
            </a:r>
          </a:p>
          <a:p>
            <a:r>
              <a:rPr lang="nb-NO" sz="1400" dirty="0" smtClean="0"/>
              <a:t> 8  Administrasjon</a:t>
            </a:r>
          </a:p>
          <a:p>
            <a:r>
              <a:rPr lang="nb-NO" sz="1400" dirty="0" smtClean="0"/>
              <a:t>17 teknisk og saksbehandler</a:t>
            </a:r>
          </a:p>
          <a:p>
            <a:r>
              <a:rPr lang="nb-NO" sz="1400" dirty="0" smtClean="0"/>
              <a:t>92 </a:t>
            </a:r>
            <a:r>
              <a:rPr lang="nb-NO" sz="1400" dirty="0" err="1" smtClean="0"/>
              <a:t>montører/Lærlinger/hjelparb</a:t>
            </a:r>
            <a:endParaRPr lang="nb-NO" sz="1400" dirty="0" smtClean="0"/>
          </a:p>
        </p:txBody>
      </p:sp>
      <p:sp>
        <p:nvSpPr>
          <p:cNvPr id="7" name="TekstSylinder 6"/>
          <p:cNvSpPr txBox="1"/>
          <p:nvPr/>
        </p:nvSpPr>
        <p:spPr>
          <a:xfrm>
            <a:off x="7020272" y="116632"/>
            <a:ext cx="1907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Oppdatert: Januar 2013</a:t>
            </a:r>
            <a:endParaRPr lang="nb-NO" dirty="0"/>
          </a:p>
        </p:txBody>
      </p:sp>
      <p:sp>
        <p:nvSpPr>
          <p:cNvPr id="72" name="TekstSylinder 71"/>
          <p:cNvSpPr txBox="1"/>
          <p:nvPr/>
        </p:nvSpPr>
        <p:spPr>
          <a:xfrm>
            <a:off x="0" y="11967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</TotalTime>
  <Words>168</Words>
  <Application>Microsoft Office PowerPoint</Application>
  <PresentationFormat>Skjermfremvisning (4:3)</PresentationFormat>
  <Paragraphs>89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Standard utforming</vt:lpstr>
      <vt:lpstr>Lysbilde 1</vt:lpstr>
    </vt:vector>
  </TitlesOfParts>
  <Company>Magnus M. Thunestvedt 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Åse Tveiterås</dc:creator>
  <cp:lastModifiedBy>Yvonne</cp:lastModifiedBy>
  <cp:revision>95</cp:revision>
  <dcterms:created xsi:type="dcterms:W3CDTF">2004-12-29T10:00:52Z</dcterms:created>
  <dcterms:modified xsi:type="dcterms:W3CDTF">2013-02-06T07:42:27Z</dcterms:modified>
</cp:coreProperties>
</file>